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5"/>
  </p:notesMasterIdLst>
  <p:handoutMasterIdLst>
    <p:handoutMasterId r:id="rId16"/>
  </p:handoutMasterIdLst>
  <p:sldIdLst>
    <p:sldId id="451" r:id="rId5"/>
    <p:sldId id="582" r:id="rId6"/>
    <p:sldId id="571" r:id="rId7"/>
    <p:sldId id="577" r:id="rId8"/>
    <p:sldId id="579" r:id="rId9"/>
    <p:sldId id="584" r:id="rId10"/>
    <p:sldId id="585" r:id="rId11"/>
    <p:sldId id="583" r:id="rId12"/>
    <p:sldId id="586" r:id="rId13"/>
    <p:sldId id="580" r:id="rId1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451"/>
            <p14:sldId id="582"/>
            <p14:sldId id="571"/>
            <p14:sldId id="577"/>
            <p14:sldId id="579"/>
            <p14:sldId id="584"/>
            <p14:sldId id="585"/>
            <p14:sldId id="583"/>
            <p14:sldId id="586"/>
            <p14:sldId id="580"/>
          </p14:sldIdLst>
        </p14:section>
        <p14:section name="Elements" id="{41708F08-FC16-48B6-A0C3-BF7BEC48C52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AD"/>
    <a:srgbClr val="FF304C"/>
    <a:srgbClr val="C7FF17"/>
    <a:srgbClr val="2B0A3D"/>
    <a:srgbClr val="E6E7E7"/>
    <a:srgbClr val="12ABDB"/>
    <a:srgbClr val="300B48"/>
    <a:srgbClr val="D9D9D9"/>
    <a:srgbClr val="95E61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7" autoAdjust="0"/>
    <p:restoredTop sz="96215" autoAdjust="0"/>
  </p:normalViewPr>
  <p:slideViewPr>
    <p:cSldViewPr>
      <p:cViewPr varScale="1">
        <p:scale>
          <a:sx n="69" d="100"/>
          <a:sy n="69" d="100"/>
        </p:scale>
        <p:origin x="48" y="906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21-08-2018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230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separador</a:t>
            </a:r>
            <a:r>
              <a:rPr lang="en-US" dirty="0"/>
              <a:t> de </a:t>
            </a:r>
            <a:r>
              <a:rPr lang="en-US" dirty="0" err="1"/>
              <a:t>capitulos</a:t>
            </a:r>
            <a:r>
              <a:rPr lang="en-US" dirty="0"/>
              <a:t> .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versao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tb</a:t>
            </a:r>
            <a:r>
              <a:rPr lang="en-US" dirty="0"/>
              <a:t>.</a:t>
            </a:r>
            <a:r>
              <a:rPr lang="en-US" baseline="0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7270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separador</a:t>
            </a:r>
            <a:r>
              <a:rPr lang="en-US" dirty="0"/>
              <a:t> de </a:t>
            </a:r>
            <a:r>
              <a:rPr lang="en-US" dirty="0" err="1"/>
              <a:t>capitulos</a:t>
            </a:r>
            <a:r>
              <a:rPr lang="en-US" dirty="0"/>
              <a:t> .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versao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tb</a:t>
            </a:r>
            <a:r>
              <a:rPr lang="en-US" dirty="0"/>
              <a:t>.</a:t>
            </a:r>
            <a:r>
              <a:rPr lang="en-US" baseline="0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8699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separador</a:t>
            </a:r>
            <a:r>
              <a:rPr lang="en-US" dirty="0"/>
              <a:t> de </a:t>
            </a:r>
            <a:r>
              <a:rPr lang="en-US" dirty="0" err="1"/>
              <a:t>capitulos</a:t>
            </a:r>
            <a:r>
              <a:rPr lang="en-US" dirty="0"/>
              <a:t> .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versao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tb</a:t>
            </a:r>
            <a:r>
              <a:rPr lang="en-US" dirty="0"/>
              <a:t>.</a:t>
            </a:r>
            <a:r>
              <a:rPr lang="en-US" baseline="0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800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separador</a:t>
            </a:r>
            <a:r>
              <a:rPr lang="en-US" dirty="0"/>
              <a:t> de </a:t>
            </a:r>
            <a:r>
              <a:rPr lang="en-US" dirty="0" err="1"/>
              <a:t>capitulos</a:t>
            </a:r>
            <a:r>
              <a:rPr lang="en-US" dirty="0"/>
              <a:t> .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versao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tb</a:t>
            </a:r>
            <a:r>
              <a:rPr lang="en-US" dirty="0"/>
              <a:t>.</a:t>
            </a:r>
            <a:r>
              <a:rPr lang="en-US" baseline="0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0878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separador</a:t>
            </a:r>
            <a:r>
              <a:rPr lang="en-US" dirty="0"/>
              <a:t> de </a:t>
            </a:r>
            <a:r>
              <a:rPr lang="en-US" dirty="0" err="1"/>
              <a:t>capitulos</a:t>
            </a:r>
            <a:r>
              <a:rPr lang="en-US" dirty="0"/>
              <a:t> .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versao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tb</a:t>
            </a:r>
            <a:r>
              <a:rPr lang="en-US" dirty="0"/>
              <a:t>.</a:t>
            </a:r>
            <a:r>
              <a:rPr lang="en-US" baseline="0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6770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separador</a:t>
            </a:r>
            <a:r>
              <a:rPr lang="en-US" dirty="0"/>
              <a:t> de </a:t>
            </a:r>
            <a:r>
              <a:rPr lang="en-US" dirty="0" err="1"/>
              <a:t>capitulos</a:t>
            </a:r>
            <a:r>
              <a:rPr lang="en-US" dirty="0"/>
              <a:t> .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versao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tb</a:t>
            </a:r>
            <a:r>
              <a:rPr lang="en-US" dirty="0"/>
              <a:t>.</a:t>
            </a:r>
            <a:r>
              <a:rPr lang="en-US" baseline="0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6712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separador</a:t>
            </a:r>
            <a:r>
              <a:rPr lang="en-US" dirty="0"/>
              <a:t> de </a:t>
            </a:r>
            <a:r>
              <a:rPr lang="en-US" dirty="0" err="1"/>
              <a:t>capitulos</a:t>
            </a:r>
            <a:r>
              <a:rPr lang="en-US" dirty="0"/>
              <a:t> .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versao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vermelho</a:t>
            </a:r>
            <a:r>
              <a:rPr lang="en-US" dirty="0"/>
              <a:t> e </a:t>
            </a:r>
            <a:r>
              <a:rPr lang="en-US" dirty="0" err="1"/>
              <a:t>verde</a:t>
            </a:r>
            <a:r>
              <a:rPr lang="en-US" dirty="0"/>
              <a:t> </a:t>
            </a:r>
            <a:r>
              <a:rPr lang="en-US" dirty="0" err="1"/>
              <a:t>tb</a:t>
            </a:r>
            <a:r>
              <a:rPr lang="en-US" dirty="0"/>
              <a:t>.</a:t>
            </a:r>
            <a:r>
              <a:rPr lang="en-US" baseline="0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4921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0.svg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4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97">
            <a:extLst>
              <a:ext uri="{FF2B5EF4-FFF2-40B4-BE49-F238E27FC236}">
                <a16:creationId xmlns:a16="http://schemas.microsoft.com/office/drawing/2014/main" xmlns="" id="{46279687-00F0-4823-8159-585447C125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5127434" y="0"/>
            <a:ext cx="7064566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07988" y="3068960"/>
            <a:ext cx="4967932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ts val="3000"/>
              </a:lnSpc>
              <a:defRPr lang="en-US" sz="26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7988" y="3932559"/>
            <a:ext cx="4967932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72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72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xmlns="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xmlns="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xmlns="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xmlns="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xmlns="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xmlns="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xmlns="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xmlns="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xmlns="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xmlns="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xmlns="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xmlns="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xmlns="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xmlns="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xmlns="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xmlns="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xmlns="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xmlns="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xmlns="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xmlns="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xmlns="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xmlns="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:a16="http://schemas.microsoft.com/office/drawing/2014/main" xmlns="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xmlns="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:a16="http://schemas.microsoft.com/office/drawing/2014/main" xmlns="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:a16="http://schemas.microsoft.com/office/drawing/2014/main" xmlns="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xmlns="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xmlns="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:a16="http://schemas.microsoft.com/office/drawing/2014/main" xmlns="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xmlns="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:a16="http://schemas.microsoft.com/office/drawing/2014/main" xmlns="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xmlns="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:a16="http://schemas.microsoft.com/office/drawing/2014/main" xmlns="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xmlns="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xmlns="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xmlns="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xmlns="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xmlns="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xmlns="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xmlns="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xmlns="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xmlns="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xmlns="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xmlns="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xmlns="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xmlns="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xmlns="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xmlns="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:a16="http://schemas.microsoft.com/office/drawing/2014/main" xmlns="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:a16="http://schemas.microsoft.com/office/drawing/2014/main" xmlns="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xmlns="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xmlns="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:a16="http://schemas.microsoft.com/office/drawing/2014/main" xmlns="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xmlns="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xmlns="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0" r:id="rId2"/>
    <p:sldLayoutId id="2147483721" r:id="rId3"/>
    <p:sldLayoutId id="2147483810" r:id="rId4"/>
    <p:sldLayoutId id="2147483666" r:id="rId5"/>
    <p:sldLayoutId id="2147483720" r:id="rId6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/>
          <p:cNvSpPr>
            <a:spLocks noGrp="1"/>
          </p:cNvSpPr>
          <p:nvPr>
            <p:ph type="ctrTitle"/>
          </p:nvPr>
        </p:nvSpPr>
        <p:spPr>
          <a:xfrm>
            <a:off x="76200" y="914400"/>
            <a:ext cx="6096000" cy="213360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b="1" dirty="0"/>
              <a:t>Java-FLP project – </a:t>
            </a:r>
            <a:r>
              <a:rPr lang="en-US" b="1" i="1" dirty="0"/>
              <a:t>CapStore </a:t>
            </a:r>
            <a:br>
              <a:rPr lang="en-US" b="1" i="1" dirty="0"/>
            </a:br>
            <a:r>
              <a:rPr lang="en-US" b="1" i="1" dirty="0" smtClean="0"/>
              <a:t>(</a:t>
            </a:r>
            <a:r>
              <a:rPr lang="en-US" b="1" i="1" dirty="0"/>
              <a:t>E-commerce - application) 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i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(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Refund 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Money)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14" name="Subtitle 4"/>
          <p:cNvSpPr>
            <a:spLocks noGrp="1"/>
          </p:cNvSpPr>
          <p:nvPr>
            <p:ph type="subTitle" idx="1"/>
          </p:nvPr>
        </p:nvSpPr>
        <p:spPr>
          <a:xfrm>
            <a:off x="407988" y="3932559"/>
            <a:ext cx="4967932" cy="1934841"/>
          </a:xfrm>
        </p:spPr>
        <p:txBody>
          <a:bodyPr/>
          <a:lstStyle/>
          <a:p>
            <a:pPr lvl="0"/>
            <a:r>
              <a:rPr lang="en-US" b="1" dirty="0" smtClean="0"/>
              <a:t>   </a:t>
            </a:r>
            <a:endParaRPr lang="en-US" b="1" dirty="0" smtClean="0"/>
          </a:p>
          <a:p>
            <a:pPr lvl="0" algn="r"/>
            <a:r>
              <a:rPr lang="en-US" b="1" dirty="0" smtClean="0"/>
              <a:t>                         </a:t>
            </a:r>
          </a:p>
          <a:p>
            <a:pPr lvl="0" algn="r"/>
            <a:r>
              <a:rPr lang="en-US" dirty="0" smtClean="0"/>
              <a:t>Gowthami </a:t>
            </a:r>
            <a:r>
              <a:rPr lang="en-US" dirty="0" err="1" smtClean="0"/>
              <a:t>Chintamani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8736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E257C33-C607-4F39-94FD-853E5F7CD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76400" y="1207532"/>
            <a:ext cx="6858000" cy="2514600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/>
              <a:t>Thank You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8382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19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600" y="1066800"/>
            <a:ext cx="7010400" cy="8382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Module: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1981200" y="2667000"/>
            <a:ext cx="8449341" cy="2438400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accent3">
                    <a:lumMod val="75000"/>
                    <a:lumOff val="25000"/>
                  </a:schemeClr>
                </a:solidFill>
              </a:rPr>
              <a:t>Refund Money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206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70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3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CDAD4CD6-0D42-4B53-A553-167F9F359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5399981" cy="10795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Module-32: Refund Money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9B4E149-2582-4289-A77E-932BC6D661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2070100"/>
            <a:ext cx="6400800" cy="2485881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U</a:t>
            </a:r>
            <a:r>
              <a:rPr lang="en-US" sz="2400" dirty="0" smtClean="0">
                <a:solidFill>
                  <a:schemeClr val="tx1"/>
                </a:solidFill>
              </a:rPr>
              <a:t>ser </a:t>
            </a:r>
            <a:r>
              <a:rPr lang="en-US" sz="2400" dirty="0">
                <a:solidFill>
                  <a:schemeClr val="tx1"/>
                </a:solidFill>
              </a:rPr>
              <a:t>can anytime return sold </a:t>
            </a:r>
            <a:r>
              <a:rPr lang="en-US" sz="2400" dirty="0" smtClean="0">
                <a:solidFill>
                  <a:schemeClr val="tx1"/>
                </a:solidFill>
              </a:rPr>
              <a:t>products. </a:t>
            </a:r>
            <a:endParaRPr lang="en-US" sz="24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2400" dirty="0" smtClean="0">
                <a:solidFill>
                  <a:schemeClr val="tx1"/>
                </a:solidFill>
              </a:rPr>
              <a:t>fter </a:t>
            </a:r>
            <a:r>
              <a:rPr lang="en-US" sz="2400" dirty="0">
                <a:solidFill>
                  <a:schemeClr val="tx1"/>
                </a:solidFill>
              </a:rPr>
              <a:t>verification of products by </a:t>
            </a:r>
            <a:r>
              <a:rPr lang="en-US" sz="2400" dirty="0" smtClean="0">
                <a:solidFill>
                  <a:schemeClr val="tx1"/>
                </a:solidFill>
              </a:rPr>
              <a:t>Merchant, </a:t>
            </a:r>
            <a:r>
              <a:rPr lang="en-US" sz="2400" dirty="0">
                <a:solidFill>
                  <a:schemeClr val="tx1"/>
                </a:solidFill>
              </a:rPr>
              <a:t>money will be refunded to the customer 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r>
              <a:rPr lang="en-US" sz="2400" dirty="0">
                <a:solidFill>
                  <a:schemeClr val="tx1"/>
                </a:solidFill>
              </a:rPr>
              <a:t>	</a:t>
            </a:r>
          </a:p>
          <a:p>
            <a:pPr algn="just"/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00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E257C33-C607-4F39-94FD-853E5F7CD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14600" y="1066800"/>
            <a:ext cx="3048000" cy="381000"/>
          </a:xfrm>
        </p:spPr>
        <p:txBody>
          <a:bodyPr>
            <a:normAutofit fontScale="77500" lnSpcReduction="20000"/>
          </a:bodyPr>
          <a:lstStyle/>
          <a:p>
            <a:r>
              <a:rPr lang="en-US" sz="3200" b="1" dirty="0"/>
              <a:t>Refund money </a:t>
            </a:r>
            <a:r>
              <a:rPr lang="en-US" sz="3200" dirty="0"/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2057400"/>
            <a:ext cx="7086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After doing  validation for the product, If the product is eligible for refund then the money is refunded back to the customers account.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If the product is not eligible for refund then the status is changed to “not refundable” in the RETURN ORDERS tables.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11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E257C33-C607-4F39-94FD-853E5F7CD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14600" y="1066800"/>
            <a:ext cx="3048000" cy="381000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 smtClean="0"/>
              <a:t>Table Interactions: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20574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RETURN ORDERS TABLE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143000" y="2514600"/>
            <a:ext cx="5334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981200" y="2514600"/>
            <a:ext cx="762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14600" y="2514600"/>
            <a:ext cx="4572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47800" y="349799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 Id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0031" y="3428546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 Id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4800" y="3497997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Return Id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200400" y="4074877"/>
            <a:ext cx="0" cy="725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67000" y="487680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BANK DETAILS TABLE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981200" y="3962400"/>
            <a:ext cx="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9600" y="5486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TRANSACTION TABLE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9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838200"/>
            <a:ext cx="6934200" cy="6019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1800" y="4572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Refund Money Back End: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990600"/>
            <a:ext cx="6934200" cy="6019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600"/>
            <a:ext cx="8534399" cy="586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6" y="4895850"/>
            <a:ext cx="610552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3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838200"/>
            <a:ext cx="6934200" cy="6019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1800" y="4572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Refund Money Back End: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990600"/>
            <a:ext cx="6934200" cy="6019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600"/>
            <a:ext cx="7391400" cy="586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3657600"/>
            <a:ext cx="60769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838200"/>
            <a:ext cx="6934200" cy="6019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1" y="1066800"/>
            <a:ext cx="9524999" cy="579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71800" y="4572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Refund Money Front End: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6800"/>
            <a:ext cx="9524999" cy="579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5334000"/>
            <a:ext cx="61150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7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838200"/>
            <a:ext cx="6934200" cy="6019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1800" y="4572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Refund Money Front End: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" y="1219200"/>
            <a:ext cx="7343775" cy="56054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2909887"/>
            <a:ext cx="61626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646</TotalTime>
  <Words>252</Words>
  <Application>Microsoft Office PowerPoint</Application>
  <PresentationFormat>Widescreen</PresentationFormat>
  <Paragraphs>42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Georgia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  Java-FLP project – CapStore  (E-commerce - application)  (Refund Money)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Phani, Supriti</dc:creator>
  <cp:lastModifiedBy>Chintamani, Gowthami</cp:lastModifiedBy>
  <cp:revision>69</cp:revision>
  <dcterms:created xsi:type="dcterms:W3CDTF">2017-10-18T10:34:16Z</dcterms:created>
  <dcterms:modified xsi:type="dcterms:W3CDTF">2018-08-21T11:17:39Z</dcterms:modified>
</cp:coreProperties>
</file>